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62" r:id="rId5"/>
    <p:sldId id="264" r:id="rId6"/>
    <p:sldId id="265" r:id="rId7"/>
    <p:sldId id="267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31D3A-7446-426E-8119-5223E969825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776-DD73-4334-926D-12D2654D95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**statistic</a:t>
            </a:r>
            <a:r>
              <a:rPr lang="en-US" baseline="0" dirty="0" smtClean="0"/>
              <a:t> on % of nonfiction read </a:t>
            </a:r>
            <a:r>
              <a:rPr lang="en-US" baseline="0" smtClean="0"/>
              <a:t>by adults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 out tickets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 out</a:t>
            </a:r>
            <a:r>
              <a:rPr lang="en-US" baseline="0" dirty="0" smtClean="0"/>
              <a:t> form-any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Handout lesson</a:t>
            </a:r>
          </a:p>
          <a:p>
            <a:r>
              <a:rPr lang="en-US" dirty="0" smtClean="0"/>
              <a:t>https://www.youtube.com/watch?v=ScWorlsCRl0&amp;feature=youtu.be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91D7-EAA8-4D00-8B90-2FC6F2F344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55BC9-ACA4-4DEA-BDA1-F093C87FA5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B969C-5CA7-4423-99FC-FF22299E21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“Read Like a What?” Game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Hosted By…</a:t>
            </a:r>
            <a:endParaRPr lang="en-US" dirty="0"/>
          </a:p>
        </p:txBody>
      </p:sp>
      <p:pic>
        <p:nvPicPr>
          <p:cNvPr id="6" name="Picture 2" descr="http://img4.wikia.nocookie.net/__cb20130415011356/degrassi/images/4/45/Emma-Stone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" y="3476627"/>
            <a:ext cx="2014803" cy="2752724"/>
          </a:xfrm>
          <a:prstGeom prst="rect">
            <a:avLst/>
          </a:prstGeom>
          <a:noFill/>
        </p:spPr>
      </p:pic>
      <p:pic>
        <p:nvPicPr>
          <p:cNvPr id="7" name="Picture 4" descr="http://images.meredith.com/rrmag/images/2012/05/ss_1019082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3549" y="3495675"/>
            <a:ext cx="2714625" cy="2714625"/>
          </a:xfrm>
          <a:prstGeom prst="rect">
            <a:avLst/>
          </a:prstGeom>
          <a:noFill/>
        </p:spPr>
      </p:pic>
      <p:sp>
        <p:nvSpPr>
          <p:cNvPr id="24580" name="AutoShape 4" descr="data:image/jpeg;base64,/9j/4AAQSkZJRgABAQAAAQABAAD/2wCEAAkGBxQSEhUUExQVFhUVFxcWFRQUGBQXFBQUFBcWFhQWFBQYHCggGBolHRQUITEhJSkrLi4uFx8zODMsNygtLisBCgoKDg0OGxAQGiwkICQsLCwsLCwsLCwsLCwsLCwsLCwsLCwsLCwsLCwsLCwsLCwsLCwsLCwsLCwsLCwsLCwsLP/AABEIANwA5QMBIgACEQEDEQH/xAAcAAACAwADAQAAAAAAAAAAAAAEBgMFBwABAgj/xABFEAABAwIEAwUFBgQDBQkAAAABAAIDBBEFEiExBkFREyJhcZEHMoGhsRRCYsHR8CNScpIzouFDY4KywhU0RFNzk6Pi8f/EABoBAAIDAQEAAAAAAAAAAAAAAAIDAAEEBQb/xAAnEQACAgICAQMEAwEAAAAAAAAAAQIRAyESMQQTQVEiMmGBI3Hhkf/aAAwDAQACEQMRAD8AUOFeFu0fmeNLrTqfCWRs0ACrMILYwArxtSCFyObk7Z0Y4uKpC/iMjgbDZS0DjzCsJKTtDsufYsiKSVWGgWrpGvGyz7ivhkauaNVpEjrIKqYHixQQk4u0ScFJbMEliLSQeSkpIczgE3cX4DlJc0Kj4fpy6QC2pNl0o5VKNmBw4yoceC8PyyNJWywDuJQ4fwcMaDzTFWYgyCIvkdZrRqdyegAG5PRZZ7Y6JTY003KgwGrZGbk38rX+ZVHWY1JUnRmVl7hpOpH48t/Sy5FIANQ34PO/jaykcfyN5ew6TY44nutY0fjNyfgLWXunxax7zG36t2P1+qTs9vdNx4ONviLlcZizmnvf6+ZajK2aRTY22wuDbqLH5Izuv7wsQs3pMY71vunf481eUteR7rrH5Gw1uOeyZGnpgSk4jxC1gHJSte3wSHLjLybOsOhbe1+Y/fRVNfiM7QcrjZXKlskI+o6NQexjuQKDq6BtrtAv4JDwTiaRos8ZvFM9DxIH6EWQNpoN4XEneLixGqXMXiEeqa5Wh2oS7xNSkxmyrHJxlQnJG0K9ZXCyXatwde6ArsRLXEE7FBDEbroUYiWdoVTVs1urB84VVVTXKtEO27IGtCJY5D1IuqkyRKwri7fuuJYw1xmIWO6usNr8xAWf/aidk28KxEkErkcTsx2aFh7dEPiugRtGQAo65ocE1rQtdiZVVtiQoYKy5Q3EjMpuFU4dU3KTxGSQw4jTiRhSlh+G9lUXtzTdDJovBpxe6PHJp0ZssdF5Q1d7AJP4tx/7RMIWyMbFGdNnGRw3da+w1A9dbq1r5+ypJntNnFvZtJNrF/duD4Ak/BZ/hrWt2GY731y/XX4lPivcXEZoJGHQOe825Xt/laLKcPt92Unzbb4Zt/mqxta/7o9Nh+lvDVDVGK5bi7XHmC4/Ow/NHTLtFy6rDTqxwHiIyf8AK7NbyQlRXMdodfgWkDqARm9CQqdtc51x3R4As/RFUOHGUjQjrl1HqNFKrstOwqGUttY3G4P4TyuN1cw4lbna4Bv5W/09VZ0/BREeYG+mt9wpKLhB73d4EAdOeipMjRDRV197fE+Gnlp9UVS1rXlzL3sPeI3PMN01CLdwW87aDoq+pw51NI1zzZvum99L7H10RNpqio/TK0TNYGnZWdG5q6hpM4uu/smVLNDaGbDZQRZS11OHNKoaKQtKZIZA5qvsRNGJ8ZcNEPe5oOuqz+UlhsV9M4jQBwNwsW9oWCiN+Zot1WnFlfTMc4e6E7tyea8veumRr02Bz3BrRdxNgE9i0WvD2BTVRtG3S9i47La+GeBYI4g18bS62pIuSVF7PML+zQNa8C9tfNO/bNtcLHPJyZshiUUZjxJ7K4HyZo+5fcN2PwXFoVZWgELiim/kv00/Ywfh6kD7Eprp5AwgNCk4ZwL+GPJXjMCANyk0jVyaCqbMWXVZLXvDiCE100IDbId1A0nUK6K5CfiNMZW6hKU0BjetifhzQNlnXGVMGG6XJBxdkFHU6KwhfmICWKSsFlcYbU94WS0qYE9kftBBAgiBa0WdI4u0bfRrb2G/v+qTRPbRt3/Atb9bn6Jo9oM+aWIEXtHcb63cQbai+3NLEjwP9m63U2uP35LZDqzM/gidK/72by2A8gi4iX2a0fDa/luhg4EhrRe+50B67W/0TXw3SZXai/yUlKkXGNnvB+G3SkBw06Gx+RC0zAeHI4gLtB/JcwqnsAfortkyUpX2Nr4Jo4wBYBegQoTIuB6uyUFtcgsbw1lRE+Nw95pAPMEjcKUFerlXYPET+E5M0Aa43kYSx/8AUzun6XVtLAFUzx9hPNYe+4P/ALmi59Q5TMxPqpaC3RyU5Sj8Oq9VS4hWC10DS4lY7obC42jRy4Fqxz2nwuzaDu31TqzHxsp67CW1MRuNwpDJU9CJ4nRgnYaI/heAmpaQ29tUbxJgj6V5BHd5H8kdwBXRMkOYi5W7JL6LRlxRfqJM1Skq2hgBFl4lqD90rjqqJ7dCFSVkhZqCsJ00i8dISBdcSfJxZY2tsuKci/SZb8M1g7MeSuJaq+yzjhmvJaAE3UExG6n4K/JbRzOvZEgkaqqfXi+6KirMwsEVFbJ34jySJxvNdpTZNBzSPxtfKQN0HbCVVYm0kuqfOE4Gu1OpSDh8BGrtPPf03THhWJZDYXPyTPRbdmeWWNUWftCoG5ongA6FrvDmPz5JQlGX3XfEbfK4TJxFO6WK9ydiLG2vh6pYrKeRrQ57C2+xNhcdQb67K4PVANNAjpXNN7genytum/haszOFt9NTulCIFxte/XwWocG8NNaA/W+91WSgsQ7YYe6FYtZdCxRBo6ALlTXFnuRPf46D6lKSGN0HiOy85gErVXFUrTb7M/8AuZ+pReFYq6YHMwsI687oui07GBsqldKLakDzVDiNWYo3O200vtm5LNZ8faJD9omdKf8AyxmDB4HKCTvboijsGWtmpVcDJXZmkOsLaeBP6qNuEA7oDgvG21bHBgAaywsLW16W5bppkGVpKpx2RSpCDxjK2CM9bWA+SScIxI5rHmvXtIxgyT9mDo3U+aj4Zcx9r7oniqNinPlLih1oKTOQU7Yf3WgJZw0BoCvaeVLhBIbbemeOIcCZUxlrhe6wXH+H5aGosb5HHuu/Ir6OhkQONYJHUNs5oKZGdaFyjezF8OrHgDvFWVRXPy2uj+IuGTTi7R3b+iqIjcWKXLs2wlaK5ziSuJ2wTg0zMzuuL7W6LicsLasVLyUnQjcJVWV1itIpiHDRYm+rMT7hNWCcYAWBKBxfYKkujT4KJt9lZRU7QEpYRjpm9z1V0ZZQRfUKWFQVXSBoWd8Uy5za+i0SoZmZrzCzXHYMkhF9OSLHC5C8suMBfla0Cwv9FFTE3NtSdBa/PfxOhRU0N0VhFIAcxNg0XBPhqT8h6LVN1GzDBcpUcxyrs4Rt2a3U+Ded/MH0HVaJhdCKmEhwzRmKMBhAsQWajzFrLH62dzpHH+Zws38LdhbyAWo8FVDn00sA99hBaOfZHTTrZ2b+4LDJUkdCEttCZi3Cr6eYBt3MDu678PR3iNlr+AQgRN8kJR4WzVpvbL3b7a6aeA/NEYaezGTobKnJvsLgl0WNVma3ui5SHxNi9fnyxRPybF4sLnw5gfPyWjxyCy8VFEJBqiWhbiY9HQ1kjiXSOBFsos5rRrrmzEk89Lny5J3wClkbYvIzcwNlfswNjTffz1Uwjaw2FvJXLfZcVxVIh4gwoVFOWai1j3dD8PVI1Pwe0HKIr679znvqW3HLboFp1PqFAamNrywmzhyPQ7FTon4oA4ewllLEGsY1vUgC556ncoziOrEULndASppKtpFkn+1PEMlG6x3bb1Rw7AmqVmG4hWmWV7z95xP6KfBcS7OUdCVSl6suF8P+01LI+RNz5BaXVGON3o2jCqnMwFXdLMpqfBGshAA2CqmS5TY8ljejanYwwyoyKdUMNQi2zoWEkWNbTNlaQRdIlZw7llAA7pPonGGqU3ZB7gVI7ZHcSzwynDYwOgXFLFoFxdKjns+RcRF1X018ys69V9My7gsuN/Sa5q5I2DgOnDGA733WgQyNPJZnwbNIGjonynm66FKs0yWgzEGgMNlm1TSSVMxawbaX5BPdbKSLDcq14ewxrBe2p1RRlxEzjyVMW8G9nrbAyknw5Kq9ouHR0rGQxAAvac39JOl/7StbYViftRxC9RM7+T+E0eDRrb45vVVKTa2DCKT0IELg6W+4bprtffffmNrK/wALxmSCWKVlueYbdwNJeDbXXT4gJao2HKfEHU8i7S/zCOiaS1xtpbLfXa9z66BW0RG54Li8VZCyWE30LbO9+N1u8146/I6HoiXR31WVezWxEsffBlyZXscWiO3auDy3Z1nEDXkeVytPwuTu2117wB5B2tvmlzjQyE7Co6jKdVN/2j4oGtZcaKrMDzcDqB8NLlUpUPVMtqvFjsDqdgvNLWmIEyNLgde6Lm6X2V7YpxGY5C51srrd0327xIF0wdq5zf8ABkIsD9zY7feUVvYEmjjOIwdGAi2wIsfQoPG6tzg19rOA3526fvqpYaJ5cbQODgRcvIDRfY33PwVdU09TLUOa5zWxRBt8rdZHuaHOaSb91twNLahRp0RNXoloK10hDeZIHzsln2y1ncbGOo9AnXDIwHZrWDbn9/ErJPaZiHa1OUHRv1KbgWxHkTtCFInD2Ukfa7nolKoajOFsT+z1DXctitM1oxwdSR9VwOBZbwSrjtNlfcc0Zw5iwlYCDyRmLwZ2rIzWtMXoJEW2dVWexsvXboGPiWX2mxVnQVSW+0uiaafKg6Y1xtUPMM1wuJWjxkNFrri3xzKjK/Cm3pHzpV6lFYXSXIQz/eTHglPtos83xVEwrkxs4YlyAAhNUkgI0VPhFKC1DYpVGFwtslp2aJdlwx7s45hOlA7uhJuEVbZLFNtE7ZWAy0a5fOPHdXnmktzlefVxX0JXz5IXu2s028zoPmQvmbiOS8jj0P5ol2hT0mBsk7tv3oQfyVjhOK9lcEXaTYg3IsLD9PmqN0lrfH6Ji4I4e+3VTYHOLWNYXyObbNlFrht9L5ntFzt4pyhehMp1sJrKprGOy7OAItqCDmub+Nwtmo4SyKK+4jjDvPI29/isux/ASMTpqNkWSJzmBpu4h8QJfK7Ob3Ns1xy9FstQ26Vli4umMxzUkmitdIvAdqo6iMt2/YUcFQNilaY/Yf8AZ2uFnNBG+vXkfNcEj4gA1zgALADK4W8nC/zUkDgRoUQYbok2iv7BBjDnX1Jv+HL89VNC3um9vyClZRNHRVvFOMRUcGd53NmjmTa/5ItvQMnFLSoB4kxZlJTuJPedy5+AWFVtQZHued3G5VhxLxBJVyFzjZo91v6qkc5ascOKMOSfJkNQ5BFTzOuh0bANJ9mPEha/snHy8ltsEoexfKuE1ZilY8ciPRfRHDWKh8TTfks2SNM045WgPHY8j78iqc1KYeILOCTaiTKl0aIMuIqtRVeLAbJdfXHkhZ5yltHS8SCk7ZfnESea7S82fRdqHRpChSnNKB4rVMEwgZAbLK8KF52+a3nAYh2Y8lpyws8t4+VR0QUsORLvF+oumitdYqlxGl7XRJiaHK3ZUcH1xzWK1HDZL2SVg2AZDeyaKWbJoVGUnZJxlVZafLf3jr5NBcR6BfPONu7zvO4+K2/jeTPTOIPu3Pq1zf8AqHosMrdQDvpY+Y0t57K8f3AZNRAo23I8NT5LaPZHgToo31DwR2gysuLEi93u8rhoHkUnezzhYVFSztWHsmXdNa9mkC7GPdyJJGm9iT4jc5gGgAAAAAADQADQADkFvwwt8jm+RkpcUA1TRcOsMzblpsLi4sbHlcaL1DU5tDoVBM5CPOuhsRsUzP46yK12J8byvSdPoMqRdVTow7wKLZVZtHaOt8D4hBSuIXHknGVM7sJKcbR6D3x6g3RDMWd0QxfdchGoARJlFdjnGcVK/LK4h5aHBjQ5xLTcDUaDY7lZlxXxK+ukDnd1jLhjN7X3cfE2Hor72sYOWzMqW3Mb2BjzY5Y5IzYAnYBwItfmHJEC2wxpbMGTK5a9jhCikUhKjlTBQK8KEhEOCicFRZGtH4D4hs0McdRos4U1LUujdmaUEo2g4S4s22uxK43S5VyZiqCi4kzCxRrZzIO6k8WalNM95hey8VztFYYbgheMxVbi7Mji1BODWzq+DlTTieGO0XEIyRcSzo2AYRSHOH9Ddatw9jQDcp3SGCIwhBiTmuuCtsm2qPHRSUk2arWVAcdFZ4JQZzcpFwPEDIQCtUwCOzQs1Uam7LSHDmgbKj4goiwZmppaVDW0we0goqspS4uzKauuOsbtWuBB8igOE/ZrJNIZJ3GKAOuy1hLK3lk07jT/ADHXoNbjT6DhmKN2dwD33uM3ut6Wb18T8layOWjFgp2zN5HlqWof9AqeiigiEUUbWRi9mNGhvuTfcnmSdeZVXLMWHK73To09CdmuJ38Dz287WZ6CqYmvBDhcHQrdFUc2Tsr50BI8ooExuySag6Mk69Gu6O+vmuqinTEKYA91xr/qPJeXyEDXXx/VdyxkKJstknP40cy338mjx/Knheuvg7jqAeaMppWtBe42axpc49A0Ek+gVdNQB+sbsrv5T7p8jy+nkhMcjkZRyscMrpAIhmIy5ZHBr3Fw5BhcfguXLx5wlTOxHyseSNxf6GfgOtMsAc8f4ly4HUd7U77qbGuAMPqrl0DY3m/8SD+E655kNGVx/qaVHwx2bYWCF7XtbYFzSD9CUygrp8VRyHPdoxniX2QTRAvpJO3aNeyeA2a34SO7IfDunoCs0qInMcWuaWuabOa4FrmnoWnUFfWOdKftB4RjxCLMAG1DR/Dl2ufuxyHmwnTwJBHO4PH8Bxy/J85PCiKJqGFpLXAhzSQ4HcOBsQR1BuhnJRoRC5dLsrpCWdgprwKs0AKVGps4Zw6SUjs2Od5DT1Vqg4PZoGG1QDPglTiEXcSnSh4SqS0XaB5oLGuCai19D6oMtNaN3h5VDJszwPXEVW4PNG6xYfguLJR2fVXyBVlWoKWJ8p7rSfFV5cXuA6my1vgvAm5BcLTOXE85hxepf4AuEaE5gCLEbgrXMMGVoVLS4W1pBAVtYgaJPbGtVouGVHIL26dBwMyN13O/6Lszrfiw0rZzM+fk6XRM6dR51A6ZRmVaFEzWSSId4XoyLySiBB542vBa4Ag6EFVziYNH3dFyfu5nhJ1b+L16q0eFGSrKYLLTg6hAzUK9vf8AZjf/AGJ3/wB0Tz/9P/l8trQAEXCuwaKRlEbr1i1Ix8TY5W5wXXsS4atBFwWkH73zVwY1R4y1xlblOjG7eLjc/INU7ItHVHCKeN32aKNhbdwDGgZyNS1x3OYC2t901YNicdVCyWM3a4X8jzBS/SynS/JKnD2Ivw7EKiA3NO53aD8DJLOBHgM1vIeCBoZF2almXiXUEdQR8eS7Lge8NjqvLlRZgPtZohHXGRosKiNk1vxm7H+pZf8A4kjuctK9tDf+5nrHIPQsP/UVmRWaepM2YncUzinoqN8zwyNpc52wCgAW8+x/gsRME8jbyP11+6OQCVKVDUrK7gT2Q3tJV6ncRj3R59VseGYFDA0NYxoA6AI6JgA0UoKXd9l9Hnsh0QVZADyRskgAVTUVJcdFTYUItlBiGBte69lxXYYVxCO+o+TsBizzxj8S+jMCoQ2MeS+cMOnMUjXjkVr+CceMLGtJ1R5FZfjySi0aAH2KOgcClmir+0GZXNNJ3Cfh+v5IcMbyJA+RLjjbCZprlROlQpceiie8811kjiNhckmuihe8qJ79vJcL1I9En2emVHqiWSXQL2cwuUsu46H/APFYNh5K8OC93XVlRYPPFmBB1B0I8Ev0dYaSUQyE9i4/wnn7h/kcenQ/BM9lX4rhzZWFrhcFWUHZwqwMu51+eo/fwUWEwyxt7NxuBoHHfLyCsHR2sf3Y/sKEIWw2VfiWGgzxzAX7pjd4gEkX/ucFcFq9saDp8fRRkiesIpXRAszAxjWMG+doP3T1A5He1ulyc4rzFsvTkAwxf22f+DHRs31jH5LL0/e2SoJq42cmQ/N0khPyDUhxRlxAG5Nh8VmyfczZi+xFxwbh/b1kTOWa58gvqnCohGxoA2AWN+zbguSKdkz9sv1W2ZbALNN7HxCmyLhmQUk68xklBYajZNMS5cZHZewFwOUGro7AXS7uuKEPkbGqAxSlvK+imwuHvA+ITVxtQjNm8fmleCfKR5rTRkNi4XkGQJvhZ3Pn+/RZrwzXZWi60ikkzRMPUX9SUPjL+QPy3/Gv7Or2UclipCopF0TlMFrGkAFvRQwzh2nNFyu7oQNRBfUbqo9En2SPmLD1CgbP/FPQgH8vyUlPVA9x6ArW5JmAbEH5EfqjQAxQvuplXUr0ex6Flpnuy5lXF6CoI8Fi8PYiLLw4KEBmrtmhXojVdEKwQyJVuE40JXmNwtIOQ2ta4Gp394f8JVjCdAgY8DaJzM1zm3IdkFrZvvctjuR1uUialacf2a8LxcZKfxp/n/TBvau4/wDalQDyLAP6ezYR9Uu4WbSNd0IPomn2ww5cVm/E2Jw/9to+oKW8Fo3SyBrUmXbHQ+1H0VwRi/bRtOUg2F04SuuEqcE0HZQtHgEyyvWdjURO3Uona0IJ0mqr69rjtdLNMS2lxEbXXTqmwul6CndcXur99MTGpsJ6BHY60c1xVjsKuSuKBUhA4yZdhWXh93jzWsY+zNHdZQWWmt0ctcjAuzS8FjvGPJajhjLQQj/dM9S0H81mGBSfwx5LVI22Y0dGtHoAFXi9snmv6UeJBZQSIgyA6IeVtlvRzWQzO7o80NqPJFStuz4qtMhYfBSPuSfsSTRB46FU1dIe1iadxn9O6rktDxdpseioaqQmpaDuxh/zH/6/NGgGMFM9WMLlSQPR0MipopMtmleghYpkQHIAyYLyV1GV7soWCzaELpSzs0UYChTJadyNYgITqjY3KmEjCfbky2IsPWnYfR8g/JLXCFUGTC/MhPnt9o7PpJbe82SMn+ktc0f53/NZVTS5XAjkVkmts24/tR9Y4I0GJp8BspZ3pL9mvFInha0nvNFiPJOFX1WeQ6LO6doJRRhBVbSy6qzbMAl2aYkf2YAo1oFlSVuIG9gojirhpZSw3EtJALrirGvc7UrihKM3xGQOhPksxkivKT4rcq3h2ER5Rmtbrr9FmT8EjExF37nm39FrZhqmWeCOsxbI9unlp6LMcLw1gAF3fL9FqDzqUXjLbF+W7Uf2V87eiGbVW0dsjKkWVfUBbUc9hZYHNOVVtS226lo3kA28EeYw8d4fHmhWmwpbSFzNY6GyqpZb1LvANHyv+auMQpQDpdVNEwGWQ+I/5WpoBc0yNaUHGiWlUwQqMouIoJinjKEJBbXKcFCAqZp0QsJErkOpbqF3PzUIzoHVExPQYOqmzKMiFH2z0Ykw0v5wyxv+DiYiP/kB+CwKy+psUw+OphfDKM0bwMw2vlcHjXzaPRLsfs3w8H/B9XOKy5dSNmF/SZj7NJXsmu25B33W9U8udguvGEcN08IAjjDR4K7qKRrWaBLcUwoydlA4WKkc8kaK2wyma5tyLlepqZoBsEqWFp0asc9WLjInXRLKQndXWFxBzdQiuxA5IfSa0N9VFG2lK6V1kC4pwZXr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AutoShape 6" descr="data:image/jpeg;base64,/9j/4AAQSkZJRgABAQAAAQABAAD/2wCEAAkGBxQSEhUUExQVFhUVFxcWFRQUGBQXFBQUFBcWFhQWFBQYHCggGBolHRQUITEhJSkrLi4uFx8zODMsNygtLisBCgoKDg0OGxAQGiwkICQsLCwsLCwsLCwsLCwsLCwsLCwsLCwsLCwsLCwsLCwsLCwsLCwsLCwsLCwsLCwsLCwsLP/AABEIANwA5QMBIgACEQEDEQH/xAAcAAACAwADAQAAAAAAAAAAAAAEBgMFBwABAgj/xABFEAABAwIEAwUFBgQDBQkAAAABAAIDBBEFEiExBkFREyJhcZEHMoGhsRRCYsHR8CNScpIzouFDY4KywhU0RFNzk6Pi8f/EABoBAAIDAQEAAAAAAAAAAAAAAAIDAAEEBQb/xAAnEQACAgICAQMEAwEAAAAAAAAAAQIRAyESMQQTQVEiMmGBI3Hhkf/aAAwDAQACEQMRAD8AUOFeFu0fmeNLrTqfCWRs0ACrMILYwArxtSCFyObk7Z0Y4uKpC/iMjgbDZS0DjzCsJKTtDsufYsiKSVWGgWrpGvGyz7ivhkauaNVpEjrIKqYHixQQk4u0ScFJbMEliLSQeSkpIczgE3cX4DlJc0Kj4fpy6QC2pNl0o5VKNmBw4yoceC8PyyNJWywDuJQ4fwcMaDzTFWYgyCIvkdZrRqdyegAG5PRZZ7Y6JTY003KgwGrZGbk38rX+ZVHWY1JUnRmVl7hpOpH48t/Sy5FIANQ34PO/jaykcfyN5ew6TY44nutY0fjNyfgLWXunxax7zG36t2P1+qTs9vdNx4ONviLlcZizmnvf6+ZajK2aRTY22wuDbqLH5Izuv7wsQs3pMY71vunf481eUteR7rrH5Gw1uOeyZGnpgSk4jxC1gHJSte3wSHLjLybOsOhbe1+Y/fRVNfiM7QcrjZXKlskI+o6NQexjuQKDq6BtrtAv4JDwTiaRos8ZvFM9DxIH6EWQNpoN4XEneLixGqXMXiEeqa5Wh2oS7xNSkxmyrHJxlQnJG0K9ZXCyXatwde6ArsRLXEE7FBDEbroUYiWdoVTVs1urB84VVVTXKtEO27IGtCJY5D1IuqkyRKwri7fuuJYw1xmIWO6usNr8xAWf/aidk28KxEkErkcTsx2aFh7dEPiugRtGQAo65ocE1rQtdiZVVtiQoYKy5Q3EjMpuFU4dU3KTxGSQw4jTiRhSlh+G9lUXtzTdDJovBpxe6PHJp0ZssdF5Q1d7AJP4tx/7RMIWyMbFGdNnGRw3da+w1A9dbq1r5+ypJntNnFvZtJNrF/duD4Ak/BZ/hrWt2GY731y/XX4lPivcXEZoJGHQOe825Xt/laLKcPt92Unzbb4Zt/mqxta/7o9Nh+lvDVDVGK5bi7XHmC4/Ow/NHTLtFy6rDTqxwHiIyf8AK7NbyQlRXMdodfgWkDqARm9CQqdtc51x3R4As/RFUOHGUjQjrl1HqNFKrstOwqGUttY3G4P4TyuN1cw4lbna4Bv5W/09VZ0/BREeYG+mt9wpKLhB73d4EAdOeipMjRDRV197fE+Gnlp9UVS1rXlzL3sPeI3PMN01CLdwW87aDoq+pw51NI1zzZvum99L7H10RNpqio/TK0TNYGnZWdG5q6hpM4uu/smVLNDaGbDZQRZS11OHNKoaKQtKZIZA5qvsRNGJ8ZcNEPe5oOuqz+UlhsV9M4jQBwNwsW9oWCiN+Zot1WnFlfTMc4e6E7tyea8veumRr02Bz3BrRdxNgE9i0WvD2BTVRtG3S9i47La+GeBYI4g18bS62pIuSVF7PML+zQNa8C9tfNO/bNtcLHPJyZshiUUZjxJ7K4HyZo+5fcN2PwXFoVZWgELiim/kv00/Ywfh6kD7Eprp5AwgNCk4ZwL+GPJXjMCANyk0jVyaCqbMWXVZLXvDiCE100IDbId1A0nUK6K5CfiNMZW6hKU0BjetifhzQNlnXGVMGG6XJBxdkFHU6KwhfmICWKSsFlcYbU94WS0qYE9kftBBAgiBa0WdI4u0bfRrb2G/v+qTRPbRt3/Atb9bn6Jo9oM+aWIEXtHcb63cQbai+3NLEjwP9m63U2uP35LZDqzM/gidK/72by2A8gi4iX2a0fDa/luhg4EhrRe+50B67W/0TXw3SZXai/yUlKkXGNnvB+G3SkBw06Gx+RC0zAeHI4gLtB/JcwqnsAfortkyUpX2Nr4Jo4wBYBegQoTIuB6uyUFtcgsbw1lRE+Nw95pAPMEjcKUFerlXYPET+E5M0Aa43kYSx/8AUzun6XVtLAFUzx9hPNYe+4P/ALmi59Q5TMxPqpaC3RyU5Sj8Oq9VS4hWC10DS4lY7obC42jRy4Fqxz2nwuzaDu31TqzHxsp67CW1MRuNwpDJU9CJ4nRgnYaI/heAmpaQ29tUbxJgj6V5BHd5H8kdwBXRMkOYi5W7JL6LRlxRfqJM1Skq2hgBFl4lqD90rjqqJ7dCFSVkhZqCsJ00i8dISBdcSfJxZY2tsuKci/SZb8M1g7MeSuJaq+yzjhmvJaAE3UExG6n4K/JbRzOvZEgkaqqfXi+6KirMwsEVFbJ34jySJxvNdpTZNBzSPxtfKQN0HbCVVYm0kuqfOE4Gu1OpSDh8BGrtPPf03THhWJZDYXPyTPRbdmeWWNUWftCoG5ongA6FrvDmPz5JQlGX3XfEbfK4TJxFO6WK9ydiLG2vh6pYrKeRrQ57C2+xNhcdQb67K4PVANNAjpXNN7genytum/haszOFt9NTulCIFxte/XwWocG8NNaA/W+91WSgsQ7YYe6FYtZdCxRBo6ALlTXFnuRPf46D6lKSGN0HiOy85gErVXFUrTb7M/8AuZ+pReFYq6YHMwsI687oui07GBsqldKLakDzVDiNWYo3O200vtm5LNZ8faJD9omdKf8AyxmDB4HKCTvboijsGWtmpVcDJXZmkOsLaeBP6qNuEA7oDgvG21bHBgAaywsLW16W5bppkGVpKpx2RSpCDxjK2CM9bWA+SScIxI5rHmvXtIxgyT9mDo3U+aj4Zcx9r7oniqNinPlLih1oKTOQU7Yf3WgJZw0BoCvaeVLhBIbbemeOIcCZUxlrhe6wXH+H5aGosb5HHuu/Ir6OhkQONYJHUNs5oKZGdaFyjezF8OrHgDvFWVRXPy2uj+IuGTTi7R3b+iqIjcWKXLs2wlaK5ziSuJ2wTg0zMzuuL7W6LicsLasVLyUnQjcJVWV1itIpiHDRYm+rMT7hNWCcYAWBKBxfYKkujT4KJt9lZRU7QEpYRjpm9z1V0ZZQRfUKWFQVXSBoWd8Uy5za+i0SoZmZrzCzXHYMkhF9OSLHC5C8suMBfla0Cwv9FFTE3NtSdBa/PfxOhRU0N0VhFIAcxNg0XBPhqT8h6LVN1GzDBcpUcxyrs4Rt2a3U+Ded/MH0HVaJhdCKmEhwzRmKMBhAsQWajzFrLH62dzpHH+Zws38LdhbyAWo8FVDn00sA99hBaOfZHTTrZ2b+4LDJUkdCEttCZi3Cr6eYBt3MDu678PR3iNlr+AQgRN8kJR4WzVpvbL3b7a6aeA/NEYaezGTobKnJvsLgl0WNVma3ui5SHxNi9fnyxRPybF4sLnw5gfPyWjxyCy8VFEJBqiWhbiY9HQ1kjiXSOBFsos5rRrrmzEk89Lny5J3wClkbYvIzcwNlfswNjTffz1Uwjaw2FvJXLfZcVxVIh4gwoVFOWai1j3dD8PVI1Pwe0HKIr679znvqW3HLboFp1PqFAamNrywmzhyPQ7FTon4oA4ewllLEGsY1vUgC556ncoziOrEULndASppKtpFkn+1PEMlG6x3bb1Rw7AmqVmG4hWmWV7z95xP6KfBcS7OUdCVSl6suF8P+01LI+RNz5BaXVGON3o2jCqnMwFXdLMpqfBGshAA2CqmS5TY8ljejanYwwyoyKdUMNQi2zoWEkWNbTNlaQRdIlZw7llAA7pPonGGqU3ZB7gVI7ZHcSzwynDYwOgXFLFoFxdKjns+RcRF1X018ys69V9My7gsuN/Sa5q5I2DgOnDGA733WgQyNPJZnwbNIGjonynm66FKs0yWgzEGgMNlm1TSSVMxawbaX5BPdbKSLDcq14ewxrBe2p1RRlxEzjyVMW8G9nrbAyknw5Kq9ouHR0rGQxAAvac39JOl/7StbYViftRxC9RM7+T+E0eDRrb45vVVKTa2DCKT0IELg6W+4bprtffffmNrK/wALxmSCWKVlueYbdwNJeDbXXT4gJao2HKfEHU8i7S/zCOiaS1xtpbLfXa9z66BW0RG54Li8VZCyWE30LbO9+N1u8146/I6HoiXR31WVezWxEsffBlyZXscWiO3auDy3Z1nEDXkeVytPwuTu2117wB5B2tvmlzjQyE7Co6jKdVN/2j4oGtZcaKrMDzcDqB8NLlUpUPVMtqvFjsDqdgvNLWmIEyNLgde6Lm6X2V7YpxGY5C51srrd0327xIF0wdq5zf8ABkIsD9zY7feUVvYEmjjOIwdGAi2wIsfQoPG6tzg19rOA3526fvqpYaJ5cbQODgRcvIDRfY33PwVdU09TLUOa5zWxRBt8rdZHuaHOaSb91twNLahRp0RNXoloK10hDeZIHzsln2y1ncbGOo9AnXDIwHZrWDbn9/ErJPaZiHa1OUHRv1KbgWxHkTtCFInD2Ukfa7nolKoajOFsT+z1DXctitM1oxwdSR9VwOBZbwSrjtNlfcc0Zw5iwlYCDyRmLwZ2rIzWtMXoJEW2dVWexsvXboGPiWX2mxVnQVSW+0uiaafKg6Y1xtUPMM1wuJWjxkNFrri3xzKjK/Cm3pHzpV6lFYXSXIQz/eTHglPtos83xVEwrkxs4YlyAAhNUkgI0VPhFKC1DYpVGFwtslp2aJdlwx7s45hOlA7uhJuEVbZLFNtE7ZWAy0a5fOPHdXnmktzlefVxX0JXz5IXu2s028zoPmQvmbiOS8jj0P5ol2hT0mBsk7tv3oQfyVjhOK9lcEXaTYg3IsLD9PmqN0lrfH6Ji4I4e+3VTYHOLWNYXyObbNlFrht9L5ntFzt4pyhehMp1sJrKprGOy7OAItqCDmub+Nwtmo4SyKK+4jjDvPI29/isux/ASMTpqNkWSJzmBpu4h8QJfK7Ob3Ns1xy9FstQ26Vli4umMxzUkmitdIvAdqo6iMt2/YUcFQNilaY/Yf8AZ2uFnNBG+vXkfNcEj4gA1zgALADK4W8nC/zUkDgRoUQYbok2iv7BBjDnX1Jv+HL89VNC3um9vyClZRNHRVvFOMRUcGd53NmjmTa/5ItvQMnFLSoB4kxZlJTuJPedy5+AWFVtQZHued3G5VhxLxBJVyFzjZo91v6qkc5ascOKMOSfJkNQ5BFTzOuh0bANJ9mPEha/snHy8ltsEoexfKuE1ZilY8ciPRfRHDWKh8TTfks2SNM045WgPHY8j78iqc1KYeILOCTaiTKl0aIMuIqtRVeLAbJdfXHkhZ5yltHS8SCk7ZfnESea7S82fRdqHRpChSnNKB4rVMEwgZAbLK8KF52+a3nAYh2Y8lpyws8t4+VR0QUsORLvF+oumitdYqlxGl7XRJiaHK3ZUcH1xzWK1HDZL2SVg2AZDeyaKWbJoVGUnZJxlVZafLf3jr5NBcR6BfPONu7zvO4+K2/jeTPTOIPu3Pq1zf8AqHosMrdQDvpY+Y0t57K8f3AZNRAo23I8NT5LaPZHgToo31DwR2gysuLEi93u8rhoHkUnezzhYVFSztWHsmXdNa9mkC7GPdyJJGm9iT4jc5gGgAAAAAADQADQADkFvwwt8jm+RkpcUA1TRcOsMzblpsLi4sbHlcaL1DU5tDoVBM5CPOuhsRsUzP46yK12J8byvSdPoMqRdVTow7wKLZVZtHaOt8D4hBSuIXHknGVM7sJKcbR6D3x6g3RDMWd0QxfdchGoARJlFdjnGcVK/LK4h5aHBjQ5xLTcDUaDY7lZlxXxK+ukDnd1jLhjN7X3cfE2Hor72sYOWzMqW3Mb2BjzY5Y5IzYAnYBwItfmHJEC2wxpbMGTK5a9jhCikUhKjlTBQK8KEhEOCicFRZGtH4D4hs0McdRos4U1LUujdmaUEo2g4S4s22uxK43S5VyZiqCi4kzCxRrZzIO6k8WalNM95hey8VztFYYbgheMxVbi7Mji1BODWzq+DlTTieGO0XEIyRcSzo2AYRSHOH9Ddatw9jQDcp3SGCIwhBiTmuuCtsm2qPHRSUk2arWVAcdFZ4JQZzcpFwPEDIQCtUwCOzQs1Uam7LSHDmgbKj4goiwZmppaVDW0we0goqspS4uzKauuOsbtWuBB8igOE/ZrJNIZJ3GKAOuy1hLK3lk07jT/ADHXoNbjT6DhmKN2dwD33uM3ut6Wb18T8layOWjFgp2zN5HlqWof9AqeiigiEUUbWRi9mNGhvuTfcnmSdeZVXLMWHK73To09CdmuJ38Dz287WZ6CqYmvBDhcHQrdFUc2Tsr50BI8ooExuySag6Mk69Gu6O+vmuqinTEKYA91xr/qPJeXyEDXXx/VdyxkKJstknP40cy338mjx/Knheuvg7jqAeaMppWtBe42axpc49A0Ek+gVdNQB+sbsrv5T7p8jy+nkhMcjkZRyscMrpAIhmIy5ZHBr3Fw5BhcfguXLx5wlTOxHyseSNxf6GfgOtMsAc8f4ly4HUd7U77qbGuAMPqrl0DY3m/8SD+E655kNGVx/qaVHwx2bYWCF7XtbYFzSD9CUygrp8VRyHPdoxniX2QTRAvpJO3aNeyeA2a34SO7IfDunoCs0qInMcWuaWuabOa4FrmnoWnUFfWOdKftB4RjxCLMAG1DR/Dl2ufuxyHmwnTwJBHO4PH8Bxy/J85PCiKJqGFpLXAhzSQ4HcOBsQR1BuhnJRoRC5dLsrpCWdgprwKs0AKVGps4Zw6SUjs2Od5DT1Vqg4PZoGG1QDPglTiEXcSnSh4SqS0XaB5oLGuCai19D6oMtNaN3h5VDJszwPXEVW4PNG6xYfguLJR2fVXyBVlWoKWJ8p7rSfFV5cXuA6my1vgvAm5BcLTOXE85hxepf4AuEaE5gCLEbgrXMMGVoVLS4W1pBAVtYgaJPbGtVouGVHIL26dBwMyN13O/6Lszrfiw0rZzM+fk6XRM6dR51A6ZRmVaFEzWSSId4XoyLySiBB542vBa4Ag6EFVziYNH3dFyfu5nhJ1b+L16q0eFGSrKYLLTg6hAzUK9vf8AZjf/AGJ3/wB0Tz/9P/l8trQAEXCuwaKRlEbr1i1Ix8TY5W5wXXsS4atBFwWkH73zVwY1R4y1xlblOjG7eLjc/INU7ItHVHCKeN32aKNhbdwDGgZyNS1x3OYC2t901YNicdVCyWM3a4X8jzBS/SynS/JKnD2Ivw7EKiA3NO53aD8DJLOBHgM1vIeCBoZF2almXiXUEdQR8eS7Lge8NjqvLlRZgPtZohHXGRosKiNk1vxm7H+pZf8A4kjuctK9tDf+5nrHIPQsP/UVmRWaepM2YncUzinoqN8zwyNpc52wCgAW8+x/gsRME8jbyP11+6OQCVKVDUrK7gT2Q3tJV6ncRj3R59VseGYFDA0NYxoA6AI6JgA0UoKXd9l9Hnsh0QVZADyRskgAVTUVJcdFTYUItlBiGBte69lxXYYVxCO+o+TsBizzxj8S+jMCoQ2MeS+cMOnMUjXjkVr+CceMLGtJ1R5FZfjySi0aAH2KOgcClmir+0GZXNNJ3Cfh+v5IcMbyJA+RLjjbCZprlROlQpceiie8811kjiNhckmuihe8qJ79vJcL1I9En2emVHqiWSXQL2cwuUsu46H/APFYNh5K8OC93XVlRYPPFmBB1B0I8Ev0dYaSUQyE9i4/wnn7h/kcenQ/BM9lX4rhzZWFrhcFWUHZwqwMu51+eo/fwUWEwyxt7NxuBoHHfLyCsHR2sf3Y/sKEIWw2VfiWGgzxzAX7pjd4gEkX/ucFcFq9saDp8fRRkiesIpXRAszAxjWMG+doP3T1A5He1ulyc4rzFsvTkAwxf22f+DHRs31jH5LL0/e2SoJq42cmQ/N0khPyDUhxRlxAG5Nh8VmyfczZi+xFxwbh/b1kTOWa58gvqnCohGxoA2AWN+zbguSKdkz9sv1W2ZbALNN7HxCmyLhmQUk68xklBYajZNMS5cZHZewFwOUGro7AXS7uuKEPkbGqAxSlvK+imwuHvA+ITVxtQjNm8fmleCfKR5rTRkNi4XkGQJvhZ3Pn+/RZrwzXZWi60ikkzRMPUX9SUPjL+QPy3/Gv7Or2UclipCopF0TlMFrGkAFvRQwzh2nNFyu7oQNRBfUbqo9En2SPmLD1CgbP/FPQgH8vyUlPVA9x6ArW5JmAbEH5EfqjQAxQvuplXUr0ex6Flpnuy5lXF6CoI8Fi8PYiLLw4KEBmrtmhXojVdEKwQyJVuE40JXmNwtIOQ2ta4Gp394f8JVjCdAgY8DaJzM1zm3IdkFrZvvctjuR1uUialacf2a8LxcZKfxp/n/TBvau4/wDalQDyLAP6ezYR9Uu4WbSNd0IPomn2ww5cVm/E2Jw/9to+oKW8Fo3SyBrUmXbHQ+1H0VwRi/bRtOUg2F04SuuEqcE0HZQtHgEyyvWdjURO3Uona0IJ0mqr69rjtdLNMS2lxEbXXTqmwul6CndcXur99MTGpsJ6BHY60c1xVjsKuSuKBUhA4yZdhWXh93jzWsY+zNHdZQWWmt0ctcjAuzS8FjvGPJajhjLQQj/dM9S0H81mGBSfwx5LVI22Y0dGtHoAFXi9snmv6UeJBZQSIgyA6IeVtlvRzWQzO7o80NqPJFStuz4qtMhYfBSPuSfsSTRB46FU1dIe1iadxn9O6rktDxdpseioaqQmpaDuxh/zH/6/NGgGMFM9WMLlSQPR0MipopMtmleghYpkQHIAyYLyV1GV7soWCzaELpSzs0UYChTJadyNYgITqjY3KmEjCfbky2IsPWnYfR8g/JLXCFUGTC/MhPnt9o7PpJbe82SMn+ktc0f53/NZVTS5XAjkVkmts24/tR9Y4I0GJp8BspZ3pL9mvFInha0nvNFiPJOFX1WeQ6LO6doJRRhBVbSy6qzbMAl2aYkf2YAo1oFlSVuIG9gojirhpZSw3EtJALrirGvc7UrihKM3xGQOhPksxkivKT4rcq3h2ER5Rmtbrr9FmT8EjExF37nm39FrZhqmWeCOsxbI9unlp6LMcLw1gAF3fL9FqDzqUXjLbF+W7Uf2V87eiGbVW0dsjKkWVfUBbUc9hZYHNOVVtS226lo3kA28EeYw8d4fHmhWmwpbSFzNY6GyqpZb1LvANHyv+auMQpQDpdVNEwGWQ+I/5WpoBc0yNaUHGiWlUwQqMouIoJinjKEJBbXKcFCAqZp0QsJErkOpbqF3PzUIzoHVExPQYOqmzKMiFH2z0Ykw0v5wyxv+DiYiP/kB+CwKy+psUw+OphfDKM0bwMw2vlcHjXzaPRLsfs3w8H/B9XOKy5dSNmF/SZj7NJXsmu25B33W9U8udguvGEcN08IAjjDR4K7qKRrWaBLcUwoydlA4WKkc8kaK2wyma5tyLlepqZoBsEqWFp0asc9WLjInXRLKQndXWFxBzdQiuxA5IfSa0N9VFG2lK6V1kC4pwZXr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http://assets-s3.usmagazine.com/uploads/assets/articles/72161-kate-middleton-ponytail-new-zealand/1397137867_kate-middleton-ponytail-zoom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7467" y="3537097"/>
            <a:ext cx="2605033" cy="263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314325"/>
            <a:ext cx="7010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Why do we ask students questions first?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02969"/>
            <a:ext cx="7010400" cy="4572000"/>
          </a:xfrm>
        </p:spPr>
        <p:txBody>
          <a:bodyPr/>
          <a:lstStyle/>
          <a:p>
            <a:r>
              <a:rPr lang="en-US" sz="3600" dirty="0" smtClean="0"/>
              <a:t>It sets a purpose for the reading</a:t>
            </a:r>
          </a:p>
          <a:p>
            <a:r>
              <a:rPr lang="en-US" sz="3600" dirty="0" smtClean="0"/>
              <a:t>Helps the reader to read strategically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brunett\AppData\Local\Microsoft\Windows\Temporary Internet Files\Content.Outlook\3O6NSA8O\photo (5).JPG"/>
          <p:cNvPicPr>
            <a:picLocks noChangeAspect="1" noChangeArrowheads="1"/>
          </p:cNvPicPr>
          <p:nvPr/>
        </p:nvPicPr>
        <p:blipFill>
          <a:blip r:embed="rId3" cstate="print">
            <a:lum bright="65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323850"/>
            <a:ext cx="7010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Read Like a Detective Initiative Expectations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5" y="1357313"/>
            <a:ext cx="7010400" cy="4572000"/>
          </a:xfrm>
        </p:spPr>
        <p:txBody>
          <a:bodyPr/>
          <a:lstStyle/>
          <a:p>
            <a:r>
              <a:rPr lang="en-US" sz="3200" dirty="0" smtClean="0"/>
              <a:t>3 short articles per month for each class</a:t>
            </a:r>
          </a:p>
          <a:p>
            <a:r>
              <a:rPr lang="en-US" sz="3200" dirty="0" smtClean="0"/>
              <a:t>First Monday of the month submit the informational article form to your building administrator</a:t>
            </a:r>
          </a:p>
          <a:p>
            <a:r>
              <a:rPr lang="en-US" sz="3200" dirty="0" smtClean="0"/>
              <a:t>Posters to hang in rooms</a:t>
            </a:r>
          </a:p>
          <a:p>
            <a:r>
              <a:rPr lang="en-US" sz="3200" dirty="0" smtClean="0"/>
              <a:t>“Read Like a Detective” shirts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086" y="0"/>
            <a:ext cx="71845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314325"/>
            <a:ext cx="70104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R.L.A.D. Resources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950" y="1243013"/>
            <a:ext cx="7010400" cy="4572000"/>
          </a:xfrm>
        </p:spPr>
        <p:txBody>
          <a:bodyPr/>
          <a:lstStyle/>
          <a:p>
            <a:r>
              <a:rPr lang="en-US" sz="3200" dirty="0" smtClean="0"/>
              <a:t>Sample launch lesson plan</a:t>
            </a:r>
          </a:p>
          <a:p>
            <a:r>
              <a:rPr lang="en-US" sz="3200" dirty="0" smtClean="0"/>
              <a:t>Video</a:t>
            </a:r>
          </a:p>
          <a:p>
            <a:r>
              <a:rPr lang="en-US" sz="3200" dirty="0" smtClean="0"/>
              <a:t>Sources for informational texts document</a:t>
            </a:r>
          </a:p>
          <a:p>
            <a:r>
              <a:rPr lang="en-US" sz="3200" dirty="0" smtClean="0"/>
              <a:t>Binders filled with articles</a:t>
            </a:r>
          </a:p>
          <a:p>
            <a:r>
              <a:rPr lang="en-US" sz="3200" dirty="0" smtClean="0"/>
              <a:t>Instructional coaches’ libraries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285750"/>
            <a:ext cx="70104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Game Rules and Procedures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5" y="1195388"/>
            <a:ext cx="7010400" cy="4572000"/>
          </a:xfrm>
        </p:spPr>
        <p:txBody>
          <a:bodyPr/>
          <a:lstStyle/>
          <a:p>
            <a:r>
              <a:rPr lang="en-US" sz="1800" dirty="0" smtClean="0"/>
              <a:t>Get into equal teams</a:t>
            </a:r>
          </a:p>
          <a:p>
            <a:r>
              <a:rPr lang="en-US" sz="1800" dirty="0" smtClean="0"/>
              <a:t>Sit in rows</a:t>
            </a:r>
          </a:p>
          <a:p>
            <a:r>
              <a:rPr lang="en-US" sz="1800" dirty="0" smtClean="0"/>
              <a:t>A question will be asked</a:t>
            </a:r>
          </a:p>
          <a:p>
            <a:r>
              <a:rPr lang="en-US" sz="1800" dirty="0" smtClean="0"/>
              <a:t>The person at the back of the row initiates the play by either writing down the answer or passing the paper to the person in front of him/her</a:t>
            </a:r>
          </a:p>
          <a:p>
            <a:r>
              <a:rPr lang="en-US" sz="1800" dirty="0" smtClean="0"/>
              <a:t>This process continues until the paper reaches 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person in the row</a:t>
            </a:r>
          </a:p>
          <a:p>
            <a:r>
              <a:rPr lang="en-US" sz="1800" dirty="0" smtClean="0"/>
              <a:t>Once 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person agrees with the answer, he/she hits the buzzer.</a:t>
            </a:r>
          </a:p>
          <a:p>
            <a:r>
              <a:rPr lang="en-US" sz="1800" dirty="0" smtClean="0"/>
              <a:t>Then rotate seats, move forward one, back goes to front</a:t>
            </a:r>
          </a:p>
          <a:p>
            <a:r>
              <a:rPr lang="en-US" sz="1800" dirty="0" smtClean="0"/>
              <a:t>If the answer is correct, that team scores a point</a:t>
            </a:r>
          </a:p>
          <a:p>
            <a:r>
              <a:rPr lang="en-US" sz="1800" dirty="0" smtClean="0"/>
              <a:t>For every correct answer, all teammates will receive a raffle ticket</a:t>
            </a:r>
          </a:p>
          <a:p>
            <a:r>
              <a:rPr lang="en-US" sz="1800" dirty="0" smtClean="0"/>
              <a:t>One ticket will be drawn for a fabulous prize!!!!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023" y="266700"/>
            <a:ext cx="7010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Explain the Read Like a Detective Initiative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271588"/>
            <a:ext cx="7010400" cy="4572000"/>
          </a:xfrm>
        </p:spPr>
        <p:txBody>
          <a:bodyPr/>
          <a:lstStyle/>
          <a:p>
            <a:r>
              <a:rPr lang="en-US" sz="3200" dirty="0" smtClean="0"/>
              <a:t>Teaches students to…</a:t>
            </a:r>
          </a:p>
          <a:p>
            <a:pPr lvl="1"/>
            <a:r>
              <a:rPr lang="en-US" sz="3200" dirty="0" smtClean="0"/>
              <a:t>Read nonfiction texts closely</a:t>
            </a:r>
          </a:p>
          <a:p>
            <a:pPr lvl="1"/>
            <a:r>
              <a:rPr lang="en-US" sz="3200" dirty="0" smtClean="0"/>
              <a:t>Make inferences using evidence from texts</a:t>
            </a:r>
          </a:p>
          <a:p>
            <a:pPr lvl="1"/>
            <a:r>
              <a:rPr lang="en-US" sz="3200" dirty="0" smtClean="0"/>
              <a:t>Support claims using evidence</a:t>
            </a:r>
          </a:p>
          <a:p>
            <a:pPr lvl="1"/>
            <a:r>
              <a:rPr lang="en-US" sz="3200" dirty="0" smtClean="0"/>
              <a:t>Read to learn</a:t>
            </a:r>
          </a:p>
          <a:p>
            <a:pPr lvl="1"/>
            <a:r>
              <a:rPr lang="en-US" sz="3200" dirty="0" smtClean="0"/>
              <a:t>Read with a purpose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314325"/>
            <a:ext cx="7010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Why do we focus on nonfiction texts?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414463"/>
            <a:ext cx="7010400" cy="4572000"/>
          </a:xfrm>
        </p:spPr>
        <p:txBody>
          <a:bodyPr/>
          <a:lstStyle/>
          <a:p>
            <a:r>
              <a:rPr lang="en-US" sz="3600" dirty="0" smtClean="0"/>
              <a:t>Common Core requires us to put more focus on nonfiction texts</a:t>
            </a:r>
          </a:p>
          <a:p>
            <a:r>
              <a:rPr lang="en-US" sz="3600" dirty="0" smtClean="0"/>
              <a:t>We are an information-rich society</a:t>
            </a:r>
          </a:p>
          <a:p>
            <a:r>
              <a:rPr lang="en-US" sz="3600" dirty="0" smtClean="0"/>
              <a:t>Increased practice helps students become better at reading to learn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342900"/>
            <a:ext cx="7010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What are the three types of questions?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475" y="1404938"/>
            <a:ext cx="70104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Type 1</a:t>
            </a:r>
            <a:r>
              <a:rPr lang="en-US" sz="3600" dirty="0" smtClean="0"/>
              <a:t>-Right there (literal)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Type 2</a:t>
            </a:r>
            <a:r>
              <a:rPr lang="en-US" sz="3600" dirty="0" smtClean="0"/>
              <a:t>-Book and my Brain (inferential)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Type 3</a:t>
            </a:r>
            <a:r>
              <a:rPr lang="en-US" sz="3600" dirty="0" smtClean="0"/>
              <a:t>-On my own (extension)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81343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Which type of question should we be asking most often and why?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1635"/>
            <a:ext cx="7010400" cy="4572000"/>
          </a:xfrm>
        </p:spPr>
        <p:txBody>
          <a:bodyPr/>
          <a:lstStyle/>
          <a:p>
            <a:r>
              <a:rPr lang="en-US" sz="3200" dirty="0" smtClean="0"/>
              <a:t>Type 2-Book and my Brain (inferential)</a:t>
            </a:r>
          </a:p>
          <a:p>
            <a:r>
              <a:rPr lang="en-US" sz="3200" dirty="0" smtClean="0"/>
              <a:t>Because students struggle with making inferences</a:t>
            </a:r>
          </a:p>
          <a:p>
            <a:r>
              <a:rPr lang="en-US" sz="3200" dirty="0" smtClean="0"/>
              <a:t>Important life skill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017" y="293060"/>
            <a:ext cx="7010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What are the 3 steps in the Read Like a Detective process?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62335"/>
            <a:ext cx="7010400" cy="4572000"/>
          </a:xfrm>
        </p:spPr>
        <p:txBody>
          <a:bodyPr/>
          <a:lstStyle/>
          <a:p>
            <a:r>
              <a:rPr lang="en-US" sz="3600" dirty="0" smtClean="0"/>
              <a:t>1. Read a question</a:t>
            </a:r>
          </a:p>
          <a:p>
            <a:r>
              <a:rPr lang="en-US" sz="3600" dirty="0" smtClean="0"/>
              <a:t>2.  Read to search for clues/evidence</a:t>
            </a:r>
          </a:p>
          <a:p>
            <a:r>
              <a:rPr lang="en-US" sz="3600" dirty="0" smtClean="0"/>
              <a:t>3.  Think to formulate an answer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314325"/>
            <a:ext cx="7010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Why do we ask students questions first?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1328738"/>
            <a:ext cx="7010400" cy="4572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On-screen Show (4:3)</PresentationFormat>
  <Paragraphs>65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“Read Like a What?” Game</vt:lpstr>
      <vt:lpstr>Game Rules and Procedures</vt:lpstr>
      <vt:lpstr>Explain the Read Like a Detective Initiative</vt:lpstr>
      <vt:lpstr>Why do we focus on nonfiction texts?</vt:lpstr>
      <vt:lpstr>What are the three types of questions?</vt:lpstr>
      <vt:lpstr>Slide 6</vt:lpstr>
      <vt:lpstr>Which type of question should we be asking most often and why?</vt:lpstr>
      <vt:lpstr>What are the 3 steps in the Read Like a Detective process?</vt:lpstr>
      <vt:lpstr>Why do we ask students questions first?</vt:lpstr>
      <vt:lpstr>Why do we ask students questions first?</vt:lpstr>
      <vt:lpstr>Read Like a Detective Initiative Expectations</vt:lpstr>
      <vt:lpstr>Slide 12</vt:lpstr>
      <vt:lpstr>R.L.A.D. Resources</vt:lpstr>
    </vt:vector>
  </TitlesOfParts>
  <Company>Lapeer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“Read Like a What?” Game</dc:title>
  <dc:creator>teacher</dc:creator>
  <cp:lastModifiedBy>teacher</cp:lastModifiedBy>
  <cp:revision>1</cp:revision>
  <dcterms:created xsi:type="dcterms:W3CDTF">2014-09-08T11:58:02Z</dcterms:created>
  <dcterms:modified xsi:type="dcterms:W3CDTF">2014-09-08T11:58:50Z</dcterms:modified>
</cp:coreProperties>
</file>